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60" r:id="rId4"/>
    <p:sldId id="257" r:id="rId5"/>
    <p:sldId id="258" r:id="rId6"/>
    <p:sldId id="264" r:id="rId7"/>
    <p:sldId id="261" r:id="rId8"/>
    <p:sldId id="265" r:id="rId9"/>
    <p:sldId id="262" r:id="rId10"/>
    <p:sldId id="263" r:id="rId11"/>
    <p:sldId id="266" r:id="rId12"/>
  </p:sldIdLst>
  <p:sldSz cx="9144000" cy="5143500" type="screen16x9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25" d="100"/>
          <a:sy n="125" d="100"/>
        </p:scale>
        <p:origin x="-1140" y="-6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0213E-CCD3-4D44-8CE9-40F07389BBF6}" type="datetimeFigureOut">
              <a:rPr kumimoji="1" lang="ja-JP" altLang="en-US" smtClean="0"/>
              <a:t>2014/9/5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309A8-2237-4BA0-A436-4A72150E65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5182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309A8-2237-4BA0-A436-4A72150E65A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2419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1312-DDBE-4641-BF5C-FA7A05366A83}" type="datetimeFigureOut">
              <a:rPr kumimoji="1" lang="ja-JP" altLang="en-US" smtClean="0"/>
              <a:t>2014/9/5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2769-0E04-4798-99A0-C52111D428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7736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1312-DDBE-4641-BF5C-FA7A05366A83}" type="datetimeFigureOut">
              <a:rPr kumimoji="1" lang="ja-JP" altLang="en-US" smtClean="0"/>
              <a:t>2014/9/5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2769-0E04-4798-99A0-C52111D428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6197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1312-DDBE-4641-BF5C-FA7A05366A83}" type="datetimeFigureOut">
              <a:rPr kumimoji="1" lang="ja-JP" altLang="en-US" smtClean="0"/>
              <a:t>2014/9/5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2769-0E04-4798-99A0-C52111D428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1750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1312-DDBE-4641-BF5C-FA7A05366A83}" type="datetimeFigureOut">
              <a:rPr kumimoji="1" lang="ja-JP" altLang="en-US" smtClean="0"/>
              <a:t>2014/9/5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2769-0E04-4798-99A0-C52111D428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1332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1312-DDBE-4641-BF5C-FA7A05366A83}" type="datetimeFigureOut">
              <a:rPr kumimoji="1" lang="ja-JP" altLang="en-US" smtClean="0"/>
              <a:t>2014/9/5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2769-0E04-4798-99A0-C52111D428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6813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1312-DDBE-4641-BF5C-FA7A05366A83}" type="datetimeFigureOut">
              <a:rPr kumimoji="1" lang="ja-JP" altLang="en-US" smtClean="0"/>
              <a:t>2014/9/5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2769-0E04-4798-99A0-C52111D428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298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1312-DDBE-4641-BF5C-FA7A05366A83}" type="datetimeFigureOut">
              <a:rPr kumimoji="1" lang="ja-JP" altLang="en-US" smtClean="0"/>
              <a:t>2014/9/5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2769-0E04-4798-99A0-C52111D428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5666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1312-DDBE-4641-BF5C-FA7A05366A83}" type="datetimeFigureOut">
              <a:rPr kumimoji="1" lang="ja-JP" altLang="en-US" smtClean="0"/>
              <a:t>2014/9/5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2769-0E04-4798-99A0-C52111D428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1105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1312-DDBE-4641-BF5C-FA7A05366A83}" type="datetimeFigureOut">
              <a:rPr kumimoji="1" lang="ja-JP" altLang="en-US" smtClean="0"/>
              <a:t>2014/9/5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2769-0E04-4798-99A0-C52111D428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286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1312-DDBE-4641-BF5C-FA7A05366A83}" type="datetimeFigureOut">
              <a:rPr kumimoji="1" lang="ja-JP" altLang="en-US" smtClean="0"/>
              <a:t>2014/9/5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2769-0E04-4798-99A0-C52111D428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1331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1312-DDBE-4641-BF5C-FA7A05366A83}" type="datetimeFigureOut">
              <a:rPr kumimoji="1" lang="ja-JP" altLang="en-US" smtClean="0"/>
              <a:t>2014/9/5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2769-0E04-4798-99A0-C52111D428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3756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81312-DDBE-4641-BF5C-FA7A05366A83}" type="datetimeFigureOut">
              <a:rPr kumimoji="1" lang="ja-JP" altLang="en-US" smtClean="0"/>
              <a:t>2014/9/5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C2769-0E04-4798-99A0-C52111D428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543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7728" y="1845318"/>
            <a:ext cx="53142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>
                <a:latin typeface="小塚ゴシック Pro H" pitchFamily="34" charset="-128"/>
                <a:ea typeface="小塚ゴシック Pro H" pitchFamily="34" charset="-128"/>
              </a:rPr>
              <a:t>レンダラ解説スライド</a:t>
            </a:r>
            <a:endParaRPr kumimoji="1" lang="en-US" altLang="ja-JP" sz="4000" dirty="0" smtClean="0">
              <a:latin typeface="小塚ゴシック Pro H" pitchFamily="34" charset="-128"/>
              <a:ea typeface="小塚ゴシック Pro H" pitchFamily="34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7504" y="1549189"/>
            <a:ext cx="1984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latin typeface="小塚ゴシック Pro L" pitchFamily="34" charset="-128"/>
                <a:ea typeface="小塚ゴシック Pro L" pitchFamily="34" charset="-128"/>
              </a:rPr>
              <a:t>レイトレ合宿</a:t>
            </a:r>
            <a:r>
              <a:rPr lang="en-US" altLang="ja-JP" sz="2000" dirty="0">
                <a:latin typeface="小塚ゴシック Pro L" pitchFamily="34" charset="-128"/>
                <a:ea typeface="小塚ゴシック Pro L" pitchFamily="34" charset="-128"/>
              </a:rPr>
              <a:t>2!!</a:t>
            </a:r>
            <a:endParaRPr kumimoji="1" lang="en-US" altLang="ja-JP" sz="2000" dirty="0" smtClean="0">
              <a:latin typeface="小塚ゴシック Pro L" pitchFamily="34" charset="-128"/>
              <a:ea typeface="小塚ゴシック Pro L" pitchFamily="34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881568" y="2582254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>
                <a:latin typeface="小塚ゴシック Pro L" pitchFamily="34" charset="-128"/>
                <a:ea typeface="小塚ゴシック Pro L" pitchFamily="34" charset="-128"/>
              </a:rPr>
              <a:t>河口湖カントリーコテージ</a:t>
            </a:r>
            <a:endParaRPr kumimoji="1" lang="en-US" altLang="ja-JP" sz="2000" dirty="0" smtClean="0">
              <a:latin typeface="小塚ゴシック Pro L" pitchFamily="34" charset="-128"/>
              <a:ea typeface="小塚ゴシック Pro L" pitchFamily="34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073928" y="3251760"/>
            <a:ext cx="1019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小塚ゴシック Pro L" pitchFamily="34" charset="-128"/>
                <a:ea typeface="小塚ゴシック Pro L" pitchFamily="34" charset="-128"/>
              </a:rPr>
              <a:t>By hole</a:t>
            </a:r>
            <a:endParaRPr kumimoji="1" lang="en-US" altLang="ja-JP" sz="2000" dirty="0" smtClean="0">
              <a:latin typeface="小塚ゴシック Pro L" pitchFamily="34" charset="-128"/>
              <a:ea typeface="小塚ゴシック Pro L" pitchFamily="34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114713" y="2927080"/>
            <a:ext cx="1986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小塚ゴシック Pro L" pitchFamily="34" charset="-128"/>
                <a:ea typeface="小塚ゴシック Pro L" pitchFamily="34" charset="-128"/>
              </a:rPr>
              <a:t>2014/09/06 - 07</a:t>
            </a:r>
            <a:endParaRPr kumimoji="1" lang="en-US" altLang="ja-JP" sz="2000" dirty="0" smtClean="0">
              <a:latin typeface="小塚ゴシック Pro L" pitchFamily="34" charset="-128"/>
              <a:ea typeface="小塚ゴシック Pro L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252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-3160" y="843558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latin typeface="小塚ゴシック Pro L" pitchFamily="34" charset="-128"/>
                <a:ea typeface="小塚ゴシック Pro L" pitchFamily="34" charset="-128"/>
              </a:rPr>
              <a:t>もっと改良したいところ</a:t>
            </a:r>
            <a:endParaRPr kumimoji="1" lang="en-US" altLang="ja-JP" sz="2000" dirty="0" smtClean="0">
              <a:latin typeface="小塚ゴシック Pro L" pitchFamily="34" charset="-128"/>
              <a:ea typeface="小塚ゴシック Pro L" pitchFamily="34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14863" y="1563638"/>
            <a:ext cx="531427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 smtClean="0">
                <a:latin typeface="小塚ゴシック Pro M" pitchFamily="34" charset="-128"/>
                <a:ea typeface="小塚ゴシック Pro M" pitchFamily="34" charset="-128"/>
              </a:rPr>
              <a:t>スペキュラ</a:t>
            </a:r>
            <a:r>
              <a:rPr kumimoji="1" lang="en-US" altLang="ja-JP" sz="2400" dirty="0" smtClean="0">
                <a:latin typeface="小塚ゴシック Pro M" pitchFamily="34" charset="-128"/>
                <a:ea typeface="小塚ゴシック Pro M" pitchFamily="34" charset="-128"/>
              </a:rPr>
              <a:t>BRDF</a:t>
            </a:r>
            <a:r>
              <a:rPr kumimoji="1" lang="ja-JP" altLang="en-US" sz="2400" dirty="0" err="1" smtClean="0">
                <a:latin typeface="小塚ゴシック Pro M" pitchFamily="34" charset="-128"/>
                <a:ea typeface="小塚ゴシック Pro M" pitchFamily="34" charset="-128"/>
              </a:rPr>
              <a:t>がしょぼい</a:t>
            </a:r>
            <a:endParaRPr kumimoji="1" lang="en-US" altLang="ja-JP" sz="2400" dirty="0" smtClean="0">
              <a:latin typeface="小塚ゴシック Pro M" pitchFamily="34" charset="-128"/>
              <a:ea typeface="小塚ゴシック Pro M" pitchFamily="34" charset="-128"/>
            </a:endParaRPr>
          </a:p>
          <a:p>
            <a:pPr algn="ctr"/>
            <a:r>
              <a:rPr lang="en-US" altLang="ja-JP" sz="2000" dirty="0" err="1" smtClean="0">
                <a:latin typeface="小塚ゴシック Pro L" pitchFamily="34" charset="-128"/>
                <a:ea typeface="小塚ゴシック Pro L" pitchFamily="34" charset="-128"/>
              </a:rPr>
              <a:t>Blinn-Phong</a:t>
            </a:r>
            <a:r>
              <a:rPr lang="ja-JP" altLang="en-US" sz="2000" dirty="0" smtClean="0">
                <a:latin typeface="小塚ゴシック Pro L" pitchFamily="34" charset="-128"/>
                <a:ea typeface="小塚ゴシック Pro L" pitchFamily="34" charset="-128"/>
              </a:rPr>
              <a:t>である</a:t>
            </a:r>
            <a:endParaRPr lang="en-US" altLang="ja-JP" sz="2000" dirty="0" smtClean="0">
              <a:latin typeface="小塚ゴシック Pro L" pitchFamily="34" charset="-128"/>
              <a:ea typeface="小塚ゴシック Pro L" pitchFamily="34" charset="-128"/>
            </a:endParaRPr>
          </a:p>
          <a:p>
            <a:pPr algn="ctr"/>
            <a:endParaRPr kumimoji="1" lang="en-US" altLang="ja-JP" sz="2000" dirty="0" smtClean="0">
              <a:latin typeface="小塚ゴシック Pro L" pitchFamily="34" charset="-128"/>
              <a:ea typeface="小塚ゴシック Pro L" pitchFamily="34" charset="-128"/>
            </a:endParaRPr>
          </a:p>
          <a:p>
            <a:pPr algn="ctr"/>
            <a:r>
              <a:rPr lang="ja-JP" altLang="en-US" sz="2400" dirty="0" smtClean="0">
                <a:latin typeface="小塚ゴシック Pro M" pitchFamily="34" charset="-128"/>
                <a:ea typeface="小塚ゴシック Pro M" pitchFamily="34" charset="-128"/>
              </a:rPr>
              <a:t>テクスチャ周りがしょぼい</a:t>
            </a:r>
            <a:endParaRPr lang="en-US" altLang="ja-JP" sz="2400" dirty="0">
              <a:latin typeface="小塚ゴシック Pro M" pitchFamily="34" charset="-128"/>
              <a:ea typeface="小塚ゴシック Pro M" pitchFamily="34" charset="-128"/>
            </a:endParaRPr>
          </a:p>
          <a:p>
            <a:pPr algn="ctr"/>
            <a:r>
              <a:rPr lang="ja-JP" altLang="en-US" sz="2000" dirty="0" smtClean="0">
                <a:latin typeface="小塚ゴシック Pro L" pitchFamily="34" charset="-128"/>
                <a:ea typeface="小塚ゴシック Pro L" pitchFamily="34" charset="-128"/>
              </a:rPr>
              <a:t>そもそもアセットをどうにかしないと・・・</a:t>
            </a:r>
            <a:endParaRPr lang="en-US" altLang="ja-JP" sz="2000" dirty="0" smtClean="0">
              <a:latin typeface="小塚ゴシック Pro L" pitchFamily="34" charset="-128"/>
              <a:ea typeface="小塚ゴシック Pro L" pitchFamily="34" charset="-128"/>
            </a:endParaRPr>
          </a:p>
          <a:p>
            <a:pPr algn="ctr"/>
            <a:endParaRPr lang="en-US" altLang="ja-JP" sz="2000" dirty="0">
              <a:latin typeface="小塚ゴシック Pro L" pitchFamily="34" charset="-128"/>
              <a:ea typeface="小塚ゴシック Pro L" pitchFamily="34" charset="-128"/>
            </a:endParaRPr>
          </a:p>
          <a:p>
            <a:pPr algn="ctr"/>
            <a:endParaRPr lang="en-US" altLang="ja-JP" sz="2000" dirty="0">
              <a:latin typeface="小塚ゴシック Pro L" pitchFamily="34" charset="-128"/>
              <a:ea typeface="小塚ゴシック Pro L" pitchFamily="34" charset="-128"/>
            </a:endParaRPr>
          </a:p>
          <a:p>
            <a:pPr algn="ctr"/>
            <a:endParaRPr kumimoji="1" lang="en-US" altLang="ja-JP" sz="2000" dirty="0" smtClean="0">
              <a:latin typeface="小塚ゴシック Pro L" pitchFamily="34" charset="-128"/>
              <a:ea typeface="小塚ゴシック Pro L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917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864114" y="2139702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latin typeface="小塚ゴシック Pro L" pitchFamily="34" charset="-128"/>
                <a:ea typeface="小塚ゴシック Pro L" pitchFamily="34" charset="-128"/>
              </a:rPr>
              <a:t>おわり</a:t>
            </a:r>
            <a:endParaRPr kumimoji="1" lang="en-US" altLang="ja-JP" sz="3200" dirty="0" smtClean="0">
              <a:latin typeface="小塚ゴシック Pro L" pitchFamily="34" charset="-128"/>
              <a:ea typeface="小塚ゴシック Pro L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641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-3160" y="843558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latin typeface="小塚ゴシック Pro L" pitchFamily="34" charset="-128"/>
                <a:ea typeface="小塚ゴシック Pro L" pitchFamily="34" charset="-128"/>
              </a:rPr>
              <a:t>はじめに</a:t>
            </a:r>
            <a:endParaRPr kumimoji="1" lang="en-US" altLang="ja-JP" sz="2000" dirty="0" smtClean="0">
              <a:latin typeface="小塚ゴシック Pro L" pitchFamily="34" charset="-128"/>
              <a:ea typeface="小塚ゴシック Pro L" pitchFamily="34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48679" y="1635646"/>
            <a:ext cx="736612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 smtClean="0">
                <a:latin typeface="小塚ゴシック Pro L" pitchFamily="34" charset="-128"/>
                <a:ea typeface="小塚ゴシック Pro L" pitchFamily="34" charset="-128"/>
              </a:rPr>
              <a:t>このスライドが流れているとき、</a:t>
            </a:r>
            <a:endParaRPr kumimoji="1" lang="en-US" altLang="ja-JP" sz="2800" dirty="0" smtClean="0">
              <a:latin typeface="小塚ゴシック Pro L" pitchFamily="34" charset="-128"/>
              <a:ea typeface="小塚ゴシック Pro L" pitchFamily="34" charset="-128"/>
            </a:endParaRPr>
          </a:p>
          <a:p>
            <a:pPr algn="ctr"/>
            <a:r>
              <a:rPr lang="ja-JP" altLang="en-US" sz="2800" dirty="0" smtClean="0">
                <a:latin typeface="小塚ゴシック Pro L" pitchFamily="34" charset="-128"/>
                <a:ea typeface="小塚ゴシック Pro L" pitchFamily="34" charset="-128"/>
              </a:rPr>
              <a:t>もう私はいないでしょう。</a:t>
            </a:r>
            <a:endParaRPr lang="en-US" altLang="ja-JP" sz="2800" dirty="0" smtClean="0">
              <a:latin typeface="小塚ゴシック Pro L" pitchFamily="34" charset="-128"/>
              <a:ea typeface="小塚ゴシック Pro L" pitchFamily="34" charset="-128"/>
            </a:endParaRPr>
          </a:p>
          <a:p>
            <a:pPr algn="ctr"/>
            <a:r>
              <a:rPr kumimoji="1" lang="ja-JP" altLang="en-US" sz="2800" dirty="0">
                <a:latin typeface="小塚ゴシック Pro L" pitchFamily="34" charset="-128"/>
                <a:ea typeface="小塚ゴシック Pro L" pitchFamily="34" charset="-128"/>
              </a:rPr>
              <a:t>それでも</a:t>
            </a:r>
            <a:r>
              <a:rPr kumimoji="1" lang="ja-JP" altLang="en-US" sz="2800" dirty="0" smtClean="0">
                <a:latin typeface="小塚ゴシック Pro L" pitchFamily="34" charset="-128"/>
                <a:ea typeface="小塚ゴシック Pro L" pitchFamily="34" charset="-128"/>
              </a:rPr>
              <a:t>、みんなで力を合わせて</a:t>
            </a:r>
            <a:endParaRPr kumimoji="1" lang="en-US" altLang="ja-JP" sz="2800" dirty="0" smtClean="0">
              <a:latin typeface="小塚ゴシック Pro L" pitchFamily="34" charset="-128"/>
              <a:ea typeface="小塚ゴシック Pro L" pitchFamily="34" charset="-128"/>
            </a:endParaRPr>
          </a:p>
          <a:p>
            <a:pPr algn="ctr"/>
            <a:r>
              <a:rPr kumimoji="1" lang="ja-JP" altLang="en-US" sz="2800" dirty="0" smtClean="0">
                <a:latin typeface="小塚ゴシック Pro L" pitchFamily="34" charset="-128"/>
                <a:ea typeface="小塚ゴシック Pro L" pitchFamily="34" charset="-128"/>
              </a:rPr>
              <a:t>レイを飛ばしノイズに打ち勝ってください。</a:t>
            </a:r>
            <a:endParaRPr kumimoji="1" lang="en-US" altLang="ja-JP" sz="2800" dirty="0" smtClean="0">
              <a:latin typeface="小塚ゴシック Pro L" pitchFamily="34" charset="-128"/>
              <a:ea typeface="小塚ゴシック Pro L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976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-3160" y="843558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latin typeface="小塚ゴシック Pro L" pitchFamily="34" charset="-128"/>
                <a:ea typeface="小塚ゴシック Pro L" pitchFamily="34" charset="-128"/>
              </a:rPr>
              <a:t>はじめに</a:t>
            </a:r>
            <a:endParaRPr kumimoji="1" lang="en-US" altLang="ja-JP" sz="2000" dirty="0" smtClean="0">
              <a:latin typeface="小塚ゴシック Pro L" pitchFamily="34" charset="-128"/>
              <a:ea typeface="小塚ゴシック Pro L" pitchFamily="34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48679" y="1635646"/>
            <a:ext cx="736612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 smtClean="0">
                <a:solidFill>
                  <a:schemeClr val="bg1">
                    <a:lumMod val="85000"/>
                  </a:schemeClr>
                </a:solidFill>
                <a:latin typeface="小塚ゴシック Pro L" pitchFamily="34" charset="-128"/>
                <a:ea typeface="小塚ゴシック Pro L" pitchFamily="34" charset="-128"/>
              </a:rPr>
              <a:t>このスライドが流れているとき、</a:t>
            </a:r>
            <a:endParaRPr kumimoji="1" lang="en-US" altLang="ja-JP" sz="2800" dirty="0" smtClean="0">
              <a:solidFill>
                <a:schemeClr val="bg1">
                  <a:lumMod val="85000"/>
                </a:schemeClr>
              </a:solidFill>
              <a:latin typeface="小塚ゴシック Pro L" pitchFamily="34" charset="-128"/>
              <a:ea typeface="小塚ゴシック Pro L" pitchFamily="34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bg1">
                    <a:lumMod val="85000"/>
                  </a:schemeClr>
                </a:solidFill>
                <a:latin typeface="小塚ゴシック Pro L" pitchFamily="34" charset="-128"/>
                <a:ea typeface="小塚ゴシック Pro L" pitchFamily="34" charset="-128"/>
              </a:rPr>
              <a:t>もう私はいないでしょう。</a:t>
            </a:r>
            <a:endParaRPr lang="en-US" altLang="ja-JP" sz="2800" dirty="0" smtClean="0">
              <a:solidFill>
                <a:schemeClr val="bg1">
                  <a:lumMod val="85000"/>
                </a:schemeClr>
              </a:solidFill>
              <a:latin typeface="小塚ゴシック Pro L" pitchFamily="34" charset="-128"/>
              <a:ea typeface="小塚ゴシック Pro L" pitchFamily="34" charset="-128"/>
            </a:endParaRPr>
          </a:p>
          <a:p>
            <a:pPr algn="ctr"/>
            <a:r>
              <a:rPr kumimoji="1" lang="ja-JP" altLang="en-US" sz="2800" dirty="0">
                <a:solidFill>
                  <a:schemeClr val="bg1">
                    <a:lumMod val="85000"/>
                  </a:schemeClr>
                </a:solidFill>
                <a:latin typeface="小塚ゴシック Pro L" pitchFamily="34" charset="-128"/>
                <a:ea typeface="小塚ゴシック Pro L" pitchFamily="34" charset="-128"/>
              </a:rPr>
              <a:t>それでも</a:t>
            </a:r>
            <a:r>
              <a:rPr kumimoji="1" lang="ja-JP" altLang="en-US" sz="2800" dirty="0" smtClean="0">
                <a:solidFill>
                  <a:schemeClr val="bg1">
                    <a:lumMod val="85000"/>
                  </a:schemeClr>
                </a:solidFill>
                <a:latin typeface="小塚ゴシック Pro L" pitchFamily="34" charset="-128"/>
                <a:ea typeface="小塚ゴシック Pro L" pitchFamily="34" charset="-128"/>
              </a:rPr>
              <a:t>、みんなで力を合わせて</a:t>
            </a:r>
            <a:endParaRPr kumimoji="1" lang="en-US" altLang="ja-JP" sz="2800" dirty="0" smtClean="0">
              <a:solidFill>
                <a:schemeClr val="bg1">
                  <a:lumMod val="85000"/>
                </a:schemeClr>
              </a:solidFill>
              <a:latin typeface="小塚ゴシック Pro L" pitchFamily="34" charset="-128"/>
              <a:ea typeface="小塚ゴシック Pro L" pitchFamily="34" charset="-128"/>
            </a:endParaRPr>
          </a:p>
          <a:p>
            <a:pPr algn="ctr"/>
            <a:r>
              <a:rPr kumimoji="1" lang="ja-JP" altLang="en-US" sz="2800" dirty="0" smtClean="0">
                <a:solidFill>
                  <a:schemeClr val="bg1">
                    <a:lumMod val="85000"/>
                  </a:schemeClr>
                </a:solidFill>
                <a:latin typeface="小塚ゴシック Pro L" pitchFamily="34" charset="-128"/>
                <a:ea typeface="小塚ゴシック Pro L" pitchFamily="34" charset="-128"/>
              </a:rPr>
              <a:t>レイを飛ばしノイズに打ち勝ってください。</a:t>
            </a:r>
            <a:endParaRPr kumimoji="1" lang="en-US" altLang="ja-JP" sz="2800" dirty="0" smtClean="0">
              <a:solidFill>
                <a:schemeClr val="bg1">
                  <a:lumMod val="85000"/>
                </a:schemeClr>
              </a:solidFill>
              <a:latin typeface="小塚ゴシック Pro L" pitchFamily="34" charset="-128"/>
              <a:ea typeface="小塚ゴシック Pro L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871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-3160" y="843558"/>
            <a:ext cx="50577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latin typeface="小塚ゴシック Pro L" pitchFamily="34" charset="-128"/>
                <a:ea typeface="小塚ゴシック Pro L" pitchFamily="34" charset="-128"/>
              </a:rPr>
              <a:t>いまどきのプロダクションレンダラの動向</a:t>
            </a:r>
            <a:endParaRPr kumimoji="1" lang="en-US" altLang="ja-JP" sz="2000" dirty="0" smtClean="0">
              <a:latin typeface="小塚ゴシック Pro L" pitchFamily="34" charset="-128"/>
              <a:ea typeface="小塚ゴシック Pro L" pitchFamily="34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123728" y="2116452"/>
            <a:ext cx="5040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019675" algn="r"/>
              </a:tabLst>
            </a:pPr>
            <a:r>
              <a:rPr lang="en-US" altLang="ja-JP" sz="2400" dirty="0" smtClean="0">
                <a:latin typeface="小塚ゴシック Pro L" pitchFamily="34" charset="-128"/>
                <a:ea typeface="小塚ゴシック Pro L" pitchFamily="34" charset="-128"/>
              </a:rPr>
              <a:t>Arnold	</a:t>
            </a:r>
            <a:r>
              <a:rPr lang="ja-JP" altLang="en-US" sz="2400" dirty="0" smtClean="0">
                <a:latin typeface="小塚ゴシック Pro L" pitchFamily="34" charset="-128"/>
                <a:ea typeface="小塚ゴシック Pro L" pitchFamily="34" charset="-128"/>
              </a:rPr>
              <a:t>パストレーシング</a:t>
            </a:r>
          </a:p>
          <a:p>
            <a:pPr>
              <a:tabLst>
                <a:tab pos="5019675" algn="r"/>
              </a:tabLst>
            </a:pPr>
            <a:r>
              <a:rPr lang="en-US" altLang="ja-JP" sz="2400" dirty="0" smtClean="0">
                <a:latin typeface="小塚ゴシック Pro L" pitchFamily="34" charset="-128"/>
                <a:ea typeface="小塚ゴシック Pro L" pitchFamily="34" charset="-128"/>
              </a:rPr>
              <a:t>Corona Renderer	</a:t>
            </a:r>
            <a:r>
              <a:rPr lang="ja-JP" altLang="en-US" sz="2400" dirty="0" smtClean="0">
                <a:latin typeface="小塚ゴシック Pro L" pitchFamily="34" charset="-128"/>
                <a:ea typeface="小塚ゴシック Pro L" pitchFamily="34" charset="-128"/>
              </a:rPr>
              <a:t>パストレーシング</a:t>
            </a:r>
            <a:endParaRPr lang="en-US" altLang="ja-JP" sz="2400" dirty="0" smtClean="0">
              <a:latin typeface="小塚ゴシック Pro L" pitchFamily="34" charset="-128"/>
              <a:ea typeface="小塚ゴシック Pro L" pitchFamily="34" charset="-128"/>
            </a:endParaRPr>
          </a:p>
          <a:p>
            <a:pPr>
              <a:tabLst>
                <a:tab pos="5019675" algn="r"/>
              </a:tabLst>
            </a:pPr>
            <a:r>
              <a:rPr lang="en-US" altLang="ja-JP" sz="2400" dirty="0" smtClean="0">
                <a:latin typeface="小塚ゴシック Pro L" pitchFamily="34" charset="-128"/>
                <a:ea typeface="小塚ゴシック Pro L" pitchFamily="34" charset="-128"/>
              </a:rPr>
              <a:t>Maxwell Render	</a:t>
            </a:r>
            <a:r>
              <a:rPr lang="ja-JP" altLang="en-US" sz="2400" dirty="0" smtClean="0">
                <a:latin typeface="小塚ゴシック Pro L" pitchFamily="34" charset="-128"/>
                <a:ea typeface="小塚ゴシック Pro L" pitchFamily="34" charset="-128"/>
              </a:rPr>
              <a:t>パストレーシング</a:t>
            </a:r>
            <a:endParaRPr lang="en-US" altLang="ja-JP" sz="2400" dirty="0" smtClean="0">
              <a:latin typeface="小塚ゴシック Pro L" pitchFamily="34" charset="-128"/>
              <a:ea typeface="小塚ゴシック Pro L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21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483768" y="2139702"/>
            <a:ext cx="45945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>
                <a:latin typeface="小塚ゴシック Pro H" pitchFamily="34" charset="-128"/>
                <a:ea typeface="小塚ゴシック Pro H" pitchFamily="34" charset="-128"/>
              </a:rPr>
              <a:t>パストレ </a:t>
            </a:r>
            <a:r>
              <a:rPr lang="en-US" altLang="ja-JP" sz="4800" dirty="0" smtClean="0">
                <a:latin typeface="小塚ゴシック Pro H" pitchFamily="34" charset="-128"/>
                <a:ea typeface="小塚ゴシック Pro H" pitchFamily="34" charset="-128"/>
              </a:rPr>
              <a:t>is </a:t>
            </a:r>
            <a:r>
              <a:rPr lang="ja-JP" altLang="en-US" sz="4800" dirty="0" smtClean="0">
                <a:latin typeface="小塚ゴシック Pro H" pitchFamily="34" charset="-128"/>
                <a:ea typeface="小塚ゴシック Pro H" pitchFamily="34" charset="-128"/>
              </a:rPr>
              <a:t>最強</a:t>
            </a:r>
            <a:endParaRPr kumimoji="1" lang="en-US" altLang="ja-JP" sz="4800" dirty="0" smtClean="0">
              <a:latin typeface="小塚ゴシック Pro H" pitchFamily="34" charset="-128"/>
              <a:ea typeface="小塚ゴシック Pro H" pitchFamily="34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075354" y="2797403"/>
            <a:ext cx="29498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err="1" smtClean="0">
                <a:latin typeface="小塚ゴシック Pro L" pitchFamily="34" charset="-128"/>
                <a:ea typeface="小塚ゴシック Pro L" pitchFamily="34" charset="-128"/>
              </a:rPr>
              <a:t>Renderman</a:t>
            </a:r>
            <a:r>
              <a:rPr kumimoji="1" lang="ja-JP" altLang="en-US" sz="1100" dirty="0" smtClean="0">
                <a:latin typeface="小塚ゴシック Pro L" pitchFamily="34" charset="-128"/>
                <a:ea typeface="小塚ゴシック Pro L" pitchFamily="34" charset="-128"/>
              </a:rPr>
              <a:t>は</a:t>
            </a:r>
            <a:r>
              <a:rPr kumimoji="1" lang="en-US" altLang="ja-JP" sz="1100" dirty="0" smtClean="0">
                <a:latin typeface="小塚ゴシック Pro L" pitchFamily="34" charset="-128"/>
                <a:ea typeface="小塚ゴシック Pro L" pitchFamily="34" charset="-128"/>
              </a:rPr>
              <a:t>VCM(UPS)</a:t>
            </a:r>
            <a:r>
              <a:rPr kumimoji="1" lang="ja-JP" altLang="en-US" sz="1100" dirty="0" smtClean="0">
                <a:latin typeface="小塚ゴシック Pro L" pitchFamily="34" charset="-128"/>
                <a:ea typeface="小塚ゴシック Pro L" pitchFamily="34" charset="-128"/>
              </a:rPr>
              <a:t>実装したらしいけど</a:t>
            </a:r>
            <a:endParaRPr kumimoji="1" lang="en-US" altLang="ja-JP" sz="1100" dirty="0" smtClean="0">
              <a:latin typeface="小塚ゴシック Pro L" pitchFamily="34" charset="-128"/>
              <a:ea typeface="小塚ゴシック Pro L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531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557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-3160" y="843558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>
                <a:latin typeface="小塚ゴシック Pro L" pitchFamily="34" charset="-128"/>
                <a:ea typeface="小塚ゴシック Pro L" pitchFamily="34" charset="-128"/>
              </a:rPr>
              <a:t>レンダラ概要</a:t>
            </a:r>
            <a:endParaRPr kumimoji="1" lang="en-US" altLang="ja-JP" sz="2000" dirty="0" smtClean="0">
              <a:latin typeface="小塚ゴシック Pro L" pitchFamily="34" charset="-128"/>
              <a:ea typeface="小塚ゴシック Pro L" pitchFamily="34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425144" y="1419622"/>
            <a:ext cx="629371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 smtClean="0">
                <a:solidFill>
                  <a:srgbClr val="FF0000"/>
                </a:solidFill>
                <a:latin typeface="小塚ゴシック Pro M" pitchFamily="34" charset="-128"/>
                <a:ea typeface="小塚ゴシック Pro M" pitchFamily="34" charset="-128"/>
              </a:rPr>
              <a:t>極めて単純な</a:t>
            </a:r>
            <a:r>
              <a:rPr kumimoji="1" lang="ja-JP" altLang="en-US" sz="2400" dirty="0" smtClean="0">
                <a:latin typeface="小塚ゴシック Pro L" pitchFamily="34" charset="-128"/>
                <a:ea typeface="小塚ゴシック Pro L" pitchFamily="34" charset="-128"/>
              </a:rPr>
              <a:t>パストレーシング</a:t>
            </a:r>
            <a:endParaRPr kumimoji="1" lang="en-US" altLang="ja-JP" sz="2400" dirty="0" smtClean="0">
              <a:latin typeface="小塚ゴシック Pro L" pitchFamily="34" charset="-128"/>
              <a:ea typeface="小塚ゴシック Pro L" pitchFamily="34" charset="-128"/>
            </a:endParaRPr>
          </a:p>
          <a:p>
            <a:pPr algn="ctr"/>
            <a:endParaRPr lang="en-US" altLang="ja-JP" sz="2400" dirty="0" smtClean="0">
              <a:latin typeface="小塚ゴシック Pro L" pitchFamily="34" charset="-128"/>
              <a:ea typeface="小塚ゴシック Pro L" pitchFamily="34" charset="-128"/>
            </a:endParaRPr>
          </a:p>
          <a:p>
            <a:pPr algn="ctr"/>
            <a:r>
              <a:rPr kumimoji="1" lang="en-US" altLang="ja-JP" sz="2400" dirty="0" smtClean="0">
                <a:latin typeface="小塚ゴシック Pro L" pitchFamily="34" charset="-128"/>
                <a:ea typeface="小塚ゴシック Pro L" pitchFamily="34" charset="-128"/>
              </a:rPr>
              <a:t>BRDF</a:t>
            </a:r>
            <a:r>
              <a:rPr kumimoji="1" lang="ja-JP" altLang="en-US" sz="2400" dirty="0" smtClean="0">
                <a:latin typeface="小塚ゴシック Pro L" pitchFamily="34" charset="-128"/>
                <a:ea typeface="小塚ゴシック Pro L" pitchFamily="34" charset="-128"/>
              </a:rPr>
              <a:t>インポータンスサンプリング</a:t>
            </a:r>
            <a:endParaRPr kumimoji="1" lang="en-US" altLang="ja-JP" sz="2400" dirty="0" smtClean="0">
              <a:latin typeface="小塚ゴシック Pro L" pitchFamily="34" charset="-128"/>
              <a:ea typeface="小塚ゴシック Pro L" pitchFamily="34" charset="-128"/>
            </a:endParaRPr>
          </a:p>
          <a:p>
            <a:pPr algn="ctr"/>
            <a:endParaRPr lang="en-US" altLang="ja-JP" sz="2400" dirty="0" smtClean="0">
              <a:latin typeface="小塚ゴシック Pro L" pitchFamily="34" charset="-128"/>
              <a:ea typeface="小塚ゴシック Pro L" pitchFamily="34" charset="-128"/>
            </a:endParaRPr>
          </a:p>
          <a:p>
            <a:pPr algn="ctr"/>
            <a:r>
              <a:rPr lang="en-US" altLang="ja-JP" sz="2400" dirty="0" smtClean="0">
                <a:latin typeface="小塚ゴシック Pro L" pitchFamily="34" charset="-128"/>
                <a:ea typeface="小塚ゴシック Pro L" pitchFamily="34" charset="-128"/>
              </a:rPr>
              <a:t>Depth of Field</a:t>
            </a:r>
            <a:r>
              <a:rPr lang="ja-JP" altLang="en-US" sz="2400" dirty="0" smtClean="0">
                <a:latin typeface="小塚ゴシック Pro L" pitchFamily="34" charset="-128"/>
                <a:ea typeface="小塚ゴシック Pro L" pitchFamily="34" charset="-128"/>
              </a:rPr>
              <a:t>シミュレーション</a:t>
            </a:r>
            <a:endParaRPr lang="en-US" altLang="ja-JP" sz="2400" dirty="0" smtClean="0">
              <a:latin typeface="小塚ゴシック Pro L" pitchFamily="34" charset="-128"/>
              <a:ea typeface="小塚ゴシック Pro L" pitchFamily="34" charset="-128"/>
            </a:endParaRPr>
          </a:p>
          <a:p>
            <a:pPr algn="ctr"/>
            <a:endParaRPr kumimoji="1" lang="en-US" altLang="ja-JP" sz="2400" dirty="0" smtClean="0">
              <a:latin typeface="小塚ゴシック Pro L" pitchFamily="34" charset="-128"/>
              <a:ea typeface="小塚ゴシック Pro L" pitchFamily="34" charset="-128"/>
            </a:endParaRPr>
          </a:p>
          <a:p>
            <a:pPr algn="ctr"/>
            <a:r>
              <a:rPr kumimoji="1" lang="ja-JP" altLang="en-US" sz="2400" dirty="0" smtClean="0">
                <a:latin typeface="小塚ゴシック Pro L" pitchFamily="34" charset="-128"/>
                <a:ea typeface="小塚ゴシック Pro L" pitchFamily="34" charset="-128"/>
              </a:rPr>
              <a:t>法線マップとか</a:t>
            </a:r>
            <a:r>
              <a:rPr kumimoji="1" lang="en-US" altLang="ja-JP" sz="2400" dirty="0" smtClean="0">
                <a:latin typeface="小塚ゴシック Pro L" pitchFamily="34" charset="-128"/>
                <a:ea typeface="小塚ゴシック Pro L" pitchFamily="34" charset="-128"/>
              </a:rPr>
              <a:t>Glossy</a:t>
            </a:r>
            <a:r>
              <a:rPr kumimoji="1" lang="ja-JP" altLang="en-US" sz="2400" dirty="0" smtClean="0">
                <a:latin typeface="小塚ゴシック Pro L" pitchFamily="34" charset="-128"/>
                <a:ea typeface="小塚ゴシック Pro L" pitchFamily="34" charset="-128"/>
              </a:rPr>
              <a:t>とかもちゃんと入れる</a:t>
            </a:r>
            <a:endParaRPr kumimoji="1" lang="en-US" altLang="ja-JP" sz="2400" dirty="0" smtClean="0">
              <a:latin typeface="小塚ゴシック Pro L" pitchFamily="34" charset="-128"/>
              <a:ea typeface="小塚ゴシック Pro L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972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-3160" y="843558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latin typeface="小塚ゴシック Pro L" pitchFamily="34" charset="-128"/>
                <a:ea typeface="小塚ゴシック Pro L" pitchFamily="34" charset="-128"/>
              </a:rPr>
              <a:t>シーン概要</a:t>
            </a:r>
            <a:endParaRPr kumimoji="1" lang="en-US" altLang="ja-JP" sz="2000" dirty="0" smtClean="0">
              <a:latin typeface="小塚ゴシック Pro L" pitchFamily="34" charset="-128"/>
              <a:ea typeface="小塚ゴシック Pro L" pitchFamily="34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695" y="1419622"/>
            <a:ext cx="849463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 smtClean="0">
                <a:latin typeface="小塚ゴシック Pro L" pitchFamily="34" charset="-128"/>
                <a:ea typeface="小塚ゴシック Pro L" pitchFamily="34" charset="-128"/>
              </a:rPr>
              <a:t>去年がフォトリアルっぽいナチュラル系シーンだったので</a:t>
            </a:r>
            <a:endParaRPr kumimoji="1" lang="en-US" altLang="ja-JP" sz="2400" dirty="0" smtClean="0">
              <a:latin typeface="小塚ゴシック Pro L" pitchFamily="34" charset="-128"/>
              <a:ea typeface="小塚ゴシック Pro L" pitchFamily="34" charset="-128"/>
            </a:endParaRPr>
          </a:p>
          <a:p>
            <a:pPr algn="ctr"/>
            <a:r>
              <a:rPr kumimoji="1" lang="ja-JP" altLang="en-US" sz="2400" dirty="0" smtClean="0">
                <a:latin typeface="小塚ゴシック Pro L" pitchFamily="34" charset="-128"/>
                <a:ea typeface="小塚ゴシック Pro L" pitchFamily="34" charset="-128"/>
              </a:rPr>
              <a:t>今年はアブストラクト系にしてみた</a:t>
            </a:r>
            <a:endParaRPr kumimoji="1" lang="en-US" altLang="ja-JP" sz="2400" dirty="0" smtClean="0">
              <a:latin typeface="小塚ゴシック Pro L" pitchFamily="34" charset="-128"/>
              <a:ea typeface="小塚ゴシック Pro L" pitchFamily="34" charset="-128"/>
            </a:endParaRPr>
          </a:p>
          <a:p>
            <a:pPr algn="ctr"/>
            <a:endParaRPr lang="en-US" altLang="ja-JP" sz="2400" dirty="0">
              <a:latin typeface="小塚ゴシック Pro L" pitchFamily="34" charset="-128"/>
              <a:ea typeface="小塚ゴシック Pro L" pitchFamily="34" charset="-128"/>
            </a:endParaRPr>
          </a:p>
          <a:p>
            <a:pPr algn="ctr"/>
            <a:r>
              <a:rPr kumimoji="1" lang="ja-JP" altLang="en-US" sz="2400" dirty="0" smtClean="0">
                <a:latin typeface="小塚ゴシック Pro L" pitchFamily="34" charset="-128"/>
                <a:ea typeface="小塚ゴシック Pro L" pitchFamily="34" charset="-128"/>
              </a:rPr>
              <a:t>去年は構図がショボショボだったのでちょっとだけ頑張った</a:t>
            </a:r>
            <a:endParaRPr kumimoji="1" lang="en-US" altLang="ja-JP" sz="2400" dirty="0" smtClean="0">
              <a:latin typeface="小塚ゴシック Pro L" pitchFamily="34" charset="-128"/>
              <a:ea typeface="小塚ゴシック Pro L" pitchFamily="34" charset="-128"/>
            </a:endParaRPr>
          </a:p>
          <a:p>
            <a:pPr algn="ctr"/>
            <a:endParaRPr lang="en-US" altLang="ja-JP" sz="2400" dirty="0">
              <a:latin typeface="小塚ゴシック Pro L" pitchFamily="34" charset="-128"/>
              <a:ea typeface="小塚ゴシック Pro L" pitchFamily="34" charset="-128"/>
            </a:endParaRPr>
          </a:p>
          <a:p>
            <a:pPr algn="ctr"/>
            <a:r>
              <a:rPr lang="en-US" altLang="ja-JP" sz="2400" dirty="0" smtClean="0">
                <a:latin typeface="小塚ゴシック Pro L" pitchFamily="34" charset="-128"/>
                <a:ea typeface="小塚ゴシック Pro L" pitchFamily="34" charset="-128"/>
              </a:rPr>
              <a:t>Structure Synth</a:t>
            </a:r>
            <a:r>
              <a:rPr lang="ja-JP" altLang="en-US" sz="2400" dirty="0" smtClean="0">
                <a:latin typeface="小塚ゴシック Pro L" pitchFamily="34" charset="-128"/>
                <a:ea typeface="小塚ゴシック Pro L" pitchFamily="34" charset="-128"/>
              </a:rPr>
              <a:t>使ってプロシージャルにモデルを</a:t>
            </a:r>
            <a:r>
              <a:rPr lang="ja-JP" altLang="en-US" sz="2400" dirty="0" smtClean="0">
                <a:latin typeface="小塚ゴシック Pro L" pitchFamily="34" charset="-128"/>
                <a:ea typeface="小塚ゴシック Pro L" pitchFamily="34" charset="-128"/>
              </a:rPr>
              <a:t>作った</a:t>
            </a:r>
            <a:endParaRPr lang="en-US" altLang="ja-JP" sz="2400" dirty="0" smtClean="0">
              <a:latin typeface="小塚ゴシック Pro L" pitchFamily="34" charset="-128"/>
              <a:ea typeface="小塚ゴシック Pro L" pitchFamily="34" charset="-128"/>
            </a:endParaRPr>
          </a:p>
          <a:p>
            <a:pPr algn="ctr"/>
            <a:endParaRPr lang="en-US" altLang="ja-JP" sz="2400" dirty="0">
              <a:latin typeface="小塚ゴシック Pro L" pitchFamily="34" charset="-128"/>
              <a:ea typeface="小塚ゴシック Pro L" pitchFamily="34" charset="-128"/>
            </a:endParaRPr>
          </a:p>
          <a:p>
            <a:pPr algn="ctr"/>
            <a:r>
              <a:rPr lang="ja-JP" altLang="en-US" sz="2400" dirty="0" smtClean="0">
                <a:latin typeface="小塚ゴシック Pro L" pitchFamily="34" charset="-128"/>
                <a:ea typeface="小塚ゴシック Pro L" pitchFamily="34" charset="-128"/>
              </a:rPr>
              <a:t>出力画像サイズは</a:t>
            </a:r>
            <a:r>
              <a:rPr lang="en-US" altLang="ja-JP" sz="2400" dirty="0" smtClean="0">
                <a:latin typeface="小塚ゴシック Pro H" pitchFamily="34" charset="-128"/>
                <a:ea typeface="小塚ゴシック Pro H" pitchFamily="34" charset="-128"/>
              </a:rPr>
              <a:t>1920x1080</a:t>
            </a:r>
            <a:endParaRPr lang="en-US" altLang="ja-JP" sz="2400" dirty="0" smtClean="0">
              <a:latin typeface="小塚ゴシック Pro H" pitchFamily="34" charset="-128"/>
              <a:ea typeface="小塚ゴシック Pro H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146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-3160" y="843558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>
                <a:latin typeface="小塚ゴシック Pro L" pitchFamily="34" charset="-128"/>
                <a:ea typeface="小塚ゴシック Pro L" pitchFamily="34" charset="-128"/>
              </a:rPr>
              <a:t>実装</a:t>
            </a:r>
            <a:r>
              <a:rPr lang="ja-JP" altLang="en-US" sz="2000" dirty="0">
                <a:latin typeface="小塚ゴシック Pro L" pitchFamily="34" charset="-128"/>
                <a:ea typeface="小塚ゴシック Pro L" pitchFamily="34" charset="-128"/>
              </a:rPr>
              <a:t>した</a:t>
            </a:r>
            <a:r>
              <a:rPr lang="ja-JP" altLang="en-US" sz="2000" dirty="0" smtClean="0">
                <a:latin typeface="小塚ゴシック Pro L" pitchFamily="34" charset="-128"/>
                <a:ea typeface="小塚ゴシック Pro L" pitchFamily="34" charset="-128"/>
              </a:rPr>
              <a:t>けど使わなかったもの</a:t>
            </a:r>
            <a:endParaRPr kumimoji="1" lang="en-US" altLang="ja-JP" sz="2000" dirty="0" smtClean="0">
              <a:latin typeface="小塚ゴシック Pro L" pitchFamily="34" charset="-128"/>
              <a:ea typeface="小塚ゴシック Pro L" pitchFamily="34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18545" y="1491630"/>
            <a:ext cx="6506909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latin typeface="小塚ゴシック Pro M" pitchFamily="34" charset="-128"/>
                <a:ea typeface="小塚ゴシック Pro M" pitchFamily="34" charset="-128"/>
              </a:rPr>
              <a:t>IBL+BRDF</a:t>
            </a:r>
            <a:r>
              <a:rPr kumimoji="1" lang="ja-JP" altLang="en-US" sz="2400" dirty="0" smtClean="0">
                <a:latin typeface="小塚ゴシック Pro M" pitchFamily="34" charset="-128"/>
                <a:ea typeface="小塚ゴシック Pro M" pitchFamily="34" charset="-128"/>
              </a:rPr>
              <a:t>インポータンスサンプリング</a:t>
            </a:r>
            <a:endParaRPr kumimoji="1" lang="en-US" altLang="ja-JP" sz="2400" dirty="0" smtClean="0">
              <a:latin typeface="小塚ゴシック Pro M" pitchFamily="34" charset="-128"/>
              <a:ea typeface="小塚ゴシック Pro M" pitchFamily="34" charset="-128"/>
            </a:endParaRPr>
          </a:p>
          <a:p>
            <a:pPr algn="ctr"/>
            <a:r>
              <a:rPr kumimoji="1" lang="ja-JP" altLang="en-US" sz="2000" dirty="0" smtClean="0">
                <a:latin typeface="小塚ゴシック Pro L" pitchFamily="34" charset="-128"/>
                <a:ea typeface="小塚ゴシック Pro L" pitchFamily="34" charset="-128"/>
              </a:rPr>
              <a:t>あんまり複雑な</a:t>
            </a:r>
            <a:r>
              <a:rPr kumimoji="1" lang="en-US" altLang="ja-JP" sz="2000" dirty="0" smtClean="0">
                <a:latin typeface="小塚ゴシック Pro L" pitchFamily="34" charset="-128"/>
                <a:ea typeface="小塚ゴシック Pro L" pitchFamily="34" charset="-128"/>
              </a:rPr>
              <a:t>IBL</a:t>
            </a:r>
            <a:r>
              <a:rPr kumimoji="1" lang="ja-JP" altLang="en-US" sz="2000" dirty="0" smtClean="0">
                <a:latin typeface="小塚ゴシック Pro L" pitchFamily="34" charset="-128"/>
                <a:ea typeface="小塚ゴシック Pro L" pitchFamily="34" charset="-128"/>
              </a:rPr>
              <a:t>じゃなかったため</a:t>
            </a:r>
            <a:endParaRPr kumimoji="1" lang="en-US" altLang="ja-JP" sz="2000" dirty="0" smtClean="0">
              <a:latin typeface="小塚ゴシック Pro L" pitchFamily="34" charset="-128"/>
              <a:ea typeface="小塚ゴシック Pro L" pitchFamily="34" charset="-128"/>
            </a:endParaRPr>
          </a:p>
          <a:p>
            <a:pPr algn="ctr"/>
            <a:endParaRPr lang="en-US" altLang="ja-JP" sz="2000" dirty="0">
              <a:latin typeface="小塚ゴシック Pro L" pitchFamily="34" charset="-128"/>
              <a:ea typeface="小塚ゴシック Pro L" pitchFamily="34" charset="-128"/>
            </a:endParaRPr>
          </a:p>
          <a:p>
            <a:pPr algn="ctr"/>
            <a:r>
              <a:rPr lang="ja-JP" altLang="en-US" sz="2400" dirty="0" smtClean="0">
                <a:latin typeface="小塚ゴシック Pro M" pitchFamily="34" charset="-128"/>
                <a:ea typeface="小塚ゴシック Pro M" pitchFamily="34" charset="-128"/>
              </a:rPr>
              <a:t>マルチプルインポータンスサンプリング</a:t>
            </a:r>
            <a:endParaRPr lang="en-US" altLang="ja-JP" sz="2400" dirty="0" smtClean="0">
              <a:latin typeface="小塚ゴシック Pro M" pitchFamily="34" charset="-128"/>
              <a:ea typeface="小塚ゴシック Pro M" pitchFamily="34" charset="-128"/>
            </a:endParaRPr>
          </a:p>
          <a:p>
            <a:pPr algn="ctr"/>
            <a:r>
              <a:rPr lang="en-US" altLang="ja-JP" sz="2000" dirty="0" smtClean="0">
                <a:latin typeface="小塚ゴシック Pro L" pitchFamily="34" charset="-128"/>
                <a:ea typeface="小塚ゴシック Pro L" pitchFamily="34" charset="-128"/>
              </a:rPr>
              <a:t>IBL+BRDF</a:t>
            </a:r>
            <a:r>
              <a:rPr lang="ja-JP" altLang="en-US" sz="2000" dirty="0" smtClean="0">
                <a:latin typeface="小塚ゴシック Pro L" pitchFamily="34" charset="-128"/>
                <a:ea typeface="小塚ゴシック Pro L" pitchFamily="34" charset="-128"/>
              </a:rPr>
              <a:t>の方が良かったし、</a:t>
            </a:r>
            <a:r>
              <a:rPr lang="en-US" altLang="ja-JP" sz="2000" dirty="0" smtClean="0">
                <a:latin typeface="小塚ゴシック Pro L" pitchFamily="34" charset="-128"/>
                <a:ea typeface="小塚ゴシック Pro L" pitchFamily="34" charset="-128"/>
              </a:rPr>
              <a:t>IBL</a:t>
            </a:r>
            <a:r>
              <a:rPr lang="ja-JP" altLang="en-US" sz="2000" dirty="0" smtClean="0">
                <a:latin typeface="小塚ゴシック Pro L" pitchFamily="34" charset="-128"/>
                <a:ea typeface="小塚ゴシック Pro L" pitchFamily="34" charset="-128"/>
              </a:rPr>
              <a:t>複雑じゃなかったため</a:t>
            </a:r>
            <a:endParaRPr lang="en-US" altLang="ja-JP" sz="2000" dirty="0" smtClean="0">
              <a:latin typeface="小塚ゴシック Pro L" pitchFamily="34" charset="-128"/>
              <a:ea typeface="小塚ゴシック Pro L" pitchFamily="34" charset="-128"/>
            </a:endParaRPr>
          </a:p>
          <a:p>
            <a:pPr algn="ctr"/>
            <a:endParaRPr kumimoji="1" lang="en-US" altLang="ja-JP" sz="2000" dirty="0">
              <a:latin typeface="小塚ゴシック Pro L" pitchFamily="34" charset="-128"/>
              <a:ea typeface="小塚ゴシック Pro L" pitchFamily="34" charset="-128"/>
            </a:endParaRPr>
          </a:p>
          <a:p>
            <a:pPr algn="ctr"/>
            <a:r>
              <a:rPr lang="en-US" altLang="ja-JP" sz="2400" dirty="0" smtClean="0">
                <a:latin typeface="小塚ゴシック Pro M" pitchFamily="34" charset="-128"/>
                <a:ea typeface="小塚ゴシック Pro M" pitchFamily="34" charset="-128"/>
              </a:rPr>
              <a:t>Arnold</a:t>
            </a:r>
            <a:r>
              <a:rPr lang="ja-JP" altLang="en-US" sz="2400" dirty="0" smtClean="0">
                <a:latin typeface="小塚ゴシック Pro M" pitchFamily="34" charset="-128"/>
                <a:ea typeface="小塚ゴシック Pro M" pitchFamily="34" charset="-128"/>
              </a:rPr>
              <a:t>式表面化散乱</a:t>
            </a:r>
            <a:endParaRPr lang="en-US" altLang="ja-JP" sz="2400" dirty="0" smtClean="0">
              <a:latin typeface="小塚ゴシック Pro M" pitchFamily="34" charset="-128"/>
              <a:ea typeface="小塚ゴシック Pro M" pitchFamily="34" charset="-128"/>
            </a:endParaRPr>
          </a:p>
          <a:p>
            <a:pPr algn="ctr"/>
            <a:r>
              <a:rPr kumimoji="1" lang="ja-JP" altLang="en-US" sz="2000" dirty="0" smtClean="0">
                <a:latin typeface="小塚ゴシック Pro L" pitchFamily="34" charset="-128"/>
                <a:ea typeface="小塚ゴシック Pro L" pitchFamily="34" charset="-128"/>
              </a:rPr>
              <a:t>良い</a:t>
            </a:r>
            <a:r>
              <a:rPr kumimoji="1" lang="ja-JP" altLang="en-US" sz="2000" dirty="0">
                <a:latin typeface="小塚ゴシック Pro L" pitchFamily="34" charset="-128"/>
                <a:ea typeface="小塚ゴシック Pro L" pitchFamily="34" charset="-128"/>
              </a:rPr>
              <a:t>感じ</a:t>
            </a:r>
            <a:r>
              <a:rPr kumimoji="1" lang="ja-JP" altLang="en-US" sz="2000" dirty="0" smtClean="0">
                <a:latin typeface="小塚ゴシック Pro L" pitchFamily="34" charset="-128"/>
                <a:ea typeface="小塚ゴシック Pro L" pitchFamily="34" charset="-128"/>
              </a:rPr>
              <a:t>の見た目</a:t>
            </a:r>
            <a:r>
              <a:rPr kumimoji="1" lang="ja-JP" altLang="en-US" sz="2000" dirty="0">
                <a:latin typeface="小塚ゴシック Pro L" pitchFamily="34" charset="-128"/>
                <a:ea typeface="小塚ゴシック Pro L" pitchFamily="34" charset="-128"/>
              </a:rPr>
              <a:t>出すに</a:t>
            </a:r>
            <a:r>
              <a:rPr kumimoji="1" lang="ja-JP" altLang="en-US" sz="2000" dirty="0" smtClean="0">
                <a:latin typeface="小塚ゴシック Pro L" pitchFamily="34" charset="-128"/>
                <a:ea typeface="小塚ゴシック Pro L" pitchFamily="34" charset="-128"/>
              </a:rPr>
              <a:t>は良いアセットが必要</a:t>
            </a:r>
            <a:endParaRPr kumimoji="1" lang="en-US" altLang="ja-JP" sz="2000" dirty="0" smtClean="0">
              <a:latin typeface="小塚ゴシック Pro L" pitchFamily="34" charset="-128"/>
              <a:ea typeface="小塚ゴシック Pro L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986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222</Words>
  <Application>Microsoft Office PowerPoint</Application>
  <PresentationFormat>画面に合わせる (16:9)</PresentationFormat>
  <Paragraphs>56</Paragraphs>
  <Slides>11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2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hole</dc:creator>
  <cp:lastModifiedBy>hole</cp:lastModifiedBy>
  <cp:revision>17</cp:revision>
  <dcterms:created xsi:type="dcterms:W3CDTF">2014-09-05T03:38:35Z</dcterms:created>
  <dcterms:modified xsi:type="dcterms:W3CDTF">2014-09-05T04:07:40Z</dcterms:modified>
</cp:coreProperties>
</file>